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8" r:id="rId4"/>
    <p:sldId id="282" r:id="rId5"/>
    <p:sldId id="274" r:id="rId6"/>
    <p:sldId id="290" r:id="rId7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6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483C0-FC0F-4F37-94B1-7D2CFE132D2F}" type="datetimeFigureOut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C6DD8-AFB6-4DFB-AB3D-44DDFC15F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614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2CE13-F0A3-4B22-B3DA-9066D53CD340}" type="datetimeFigureOut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A78F-1282-4308-B399-379EDADC58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4620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3177" y="4267200"/>
            <a:ext cx="9140825" cy="2590800"/>
            <a:chOff x="2" y="2688"/>
            <a:chExt cx="5758" cy="1632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867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867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7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68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868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69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0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870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0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1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872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872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2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73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873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873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73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6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7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4479634" y="6490156"/>
            <a:ext cx="184731" cy="215444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7796CDA-B903-4012-9743-987E44FE7CF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D7275-99BC-4896-B257-DEDD9666BAC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074DA-D1AD-4103-B0C4-72A6F9F433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9634" y="6506031"/>
            <a:ext cx="184731" cy="215444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A9B211-2AFE-47F3-8D15-6959827DCD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0324-BC15-457C-A184-5F548A9FFE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ACF4A-2C9A-4529-A752-90B92E8F34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CE70-BC49-45F6-B241-F10E458D44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310C-D069-419C-9D80-779C40AF9A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98FB5-F8AD-430D-96EE-149B1DB4AF6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8191-C56B-4BB0-BD32-AA2AE928DB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F14E-BC41-47AF-A8DF-7064E1D7B0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85A64-99B3-4D95-B2E2-9090EBA0A0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9635" y="659175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650" name="Freeform 2"/>
          <p:cNvSpPr>
            <a:spLocks/>
          </p:cNvSpPr>
          <p:nvPr/>
        </p:nvSpPr>
        <p:spPr bwMode="hidden">
          <a:xfrm>
            <a:off x="6627814" y="6429375"/>
            <a:ext cx="285751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177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770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2771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1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019801"/>
            <a:ext cx="822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56780D1-2650-4EB0-A887-B159D458E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9635" y="6591756"/>
            <a:ext cx="184731" cy="215444"/>
          </a:xfrm>
        </p:spPr>
        <p:txBody>
          <a:bodyPr wrap="none" anchor="b" anchorCtr="1">
            <a:spAutoFit/>
          </a:bodyPr>
          <a:lstStyle/>
          <a:p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284767" y="990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Florida </a:t>
            </a: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Industrial Security Working Group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Spring 2015 Conference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April 8, 2015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3982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505200"/>
            <a:ext cx="729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Lockheed Martin Mission Systems and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6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Marissa </a:t>
            </a:r>
            <a:r>
              <a:rPr lang="en-US" dirty="0" err="1" smtClean="0"/>
              <a:t>Mikich</a:t>
            </a:r>
            <a:r>
              <a:rPr lang="en-US" dirty="0" smtClean="0"/>
              <a:t>, Lockheed Martin </a:t>
            </a:r>
          </a:p>
          <a:p>
            <a:r>
              <a:rPr lang="en-US" dirty="0" smtClean="0"/>
              <a:t>Rob Gerardi, Defense Security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1"/>
            <a:ext cx="8229600" cy="1139825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267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Request CEU Credits</a:t>
            </a:r>
          </a:p>
          <a:p>
            <a:pPr lvl="1" algn="ctr"/>
            <a:r>
              <a:rPr lang="en-US" sz="2000" b="1" dirty="0" smtClean="0"/>
              <a:t>Stephen.abounader@lmco.com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15075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Next FISWG</a:t>
            </a:r>
            <a:endParaRPr lang="en-US" sz="2000" b="1" dirty="0"/>
          </a:p>
          <a:p>
            <a:pPr algn="ctr"/>
            <a:r>
              <a:rPr lang="en-US" sz="2000" b="1" dirty="0" smtClean="0"/>
              <a:t>July 15, 2015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" y="1473370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DSS CDSE Course</a:t>
            </a:r>
            <a:endParaRPr lang="en-US" sz="2000" b="1" dirty="0"/>
          </a:p>
          <a:p>
            <a:pPr algn="ctr"/>
            <a:r>
              <a:rPr lang="en-US" sz="2000" b="1" dirty="0"/>
              <a:t>4-5 </a:t>
            </a:r>
            <a:r>
              <a:rPr lang="en-US" sz="2000" b="1" dirty="0" smtClean="0"/>
              <a:t>May 2015</a:t>
            </a:r>
          </a:p>
          <a:p>
            <a:pPr algn="ctr"/>
            <a:r>
              <a:rPr lang="en-US" sz="2000" b="1" dirty="0" smtClean="0"/>
              <a:t>Hosted </a:t>
            </a:r>
            <a:r>
              <a:rPr lang="en-US" sz="2000" b="1" dirty="0"/>
              <a:t>by Lockheed Martin, Orlando, </a:t>
            </a:r>
            <a:r>
              <a:rPr lang="en-US" sz="2000" b="1" dirty="0" smtClean="0"/>
              <a:t>FL</a:t>
            </a:r>
          </a:p>
          <a:p>
            <a:pPr algn="ctr"/>
            <a:r>
              <a:rPr lang="en-US" sz="2000" b="1" dirty="0" smtClean="0"/>
              <a:t>Information sheet at the badging table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Sponsored 19 events since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</a:rPr>
              <a:t> 2008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lang="en-US" sz="115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20,070</a:t>
            </a: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  <a:p>
            <a:pPr marR="0" lvl="1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tabLst/>
              <a:defRPr/>
            </a:pPr>
            <a:r>
              <a:rPr lang="en-US" sz="3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hours of training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671000"/>
              </p:ext>
            </p:extLst>
          </p:nvPr>
        </p:nvGraphicFramePr>
        <p:xfrm>
          <a:off x="1828801" y="0"/>
          <a:ext cx="5240001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0"/>
                        <a:ext cx="5240001" cy="678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9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2331</TotalTime>
  <Words>74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Ripple</vt:lpstr>
      <vt:lpstr>Acrobat Document</vt:lpstr>
      <vt:lpstr>PowerPoint Presentation</vt:lpstr>
      <vt:lpstr>THANK YOU</vt:lpstr>
      <vt:lpstr>THANK YOU</vt:lpstr>
      <vt:lpstr>Reminders</vt:lpstr>
      <vt:lpstr>Accomplishments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XPUser</dc:creator>
  <cp:lastModifiedBy>Office of Research</cp:lastModifiedBy>
  <cp:revision>132</cp:revision>
  <dcterms:created xsi:type="dcterms:W3CDTF">2007-07-05T13:46:47Z</dcterms:created>
  <dcterms:modified xsi:type="dcterms:W3CDTF">2015-05-01T13:49:18Z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IPHeaderWording">
    <vt:lpwstr/>
  </property>
  <property fmtid="{D5CDD505-2E9C-101B-9397-08002B2CF9AE}" pid="3" name="SIPLevel">
    <vt:lpwstr>0</vt:lpwstr>
  </property>
  <property fmtid="{D5CDD505-2E9C-101B-9397-08002B2CF9AE}" pid="4" name="Document Author">
    <vt:lpwstr>ACCT03\66820</vt:lpwstr>
  </property>
  <property fmtid="{D5CDD505-2E9C-101B-9397-08002B2CF9AE}" pid="5" name="Document Sensitivity">
    <vt:lpwstr>1</vt:lpwstr>
  </property>
  <property fmtid="{D5CDD505-2E9C-101B-9397-08002B2CF9AE}" pid="6" name="ThirdParty">
    <vt:lpwstr/>
  </property>
  <property fmtid="{D5CDD505-2E9C-101B-9397-08002B2CF9AE}" pid="7" name="OCI Restriction">
    <vt:bool>false</vt:bool>
  </property>
  <property fmtid="{D5CDD505-2E9C-101B-9397-08002B2CF9AE}" pid="8" name="OCI Additional Info">
    <vt:lpwstr/>
  </property>
  <property fmtid="{D5CDD505-2E9C-101B-9397-08002B2CF9AE}" pid="9" name="Allow Header Overwrite">
    <vt:bool>true</vt:bool>
  </property>
  <property fmtid="{D5CDD505-2E9C-101B-9397-08002B2CF9AE}" pid="10" name="Allow Footer Overwrite">
    <vt:bool>true</vt:bool>
  </property>
  <property fmtid="{D5CDD505-2E9C-101B-9397-08002B2CF9AE}" pid="11" name="Multiple Selected">
    <vt:lpwstr>-1</vt:lpwstr>
  </property>
  <property fmtid="{D5CDD505-2E9C-101B-9397-08002B2CF9AE}" pid="12" name="SIPLongWording">
    <vt:lpwstr/>
  </property>
  <property fmtid="{D5CDD505-2E9C-101B-9397-08002B2CF9AE}" pid="13" name="checkedProgramsCount">
    <vt:i4>0</vt:i4>
  </property>
  <property fmtid="{D5CDD505-2E9C-101B-9397-08002B2CF9AE}" pid="14" name="ExpCountry">
    <vt:lpwstr/>
  </property>
</Properties>
</file>